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7"/>
  </p:handoutMasterIdLst>
  <p:sldIdLst>
    <p:sldId id="275" r:id="rId3"/>
    <p:sldId id="277" r:id="rId4"/>
    <p:sldId id="273" r:id="rId5"/>
    <p:sldId id="274" r:id="rId6"/>
    <p:sldId id="278" r:id="rId7"/>
    <p:sldId id="287" r:id="rId8"/>
    <p:sldId id="281" r:id="rId9"/>
    <p:sldId id="279" r:id="rId10"/>
    <p:sldId id="280" r:id="rId11"/>
    <p:sldId id="285" r:id="rId12"/>
    <p:sldId id="288" r:id="rId13"/>
    <p:sldId id="290" r:id="rId14"/>
    <p:sldId id="282" r:id="rId15"/>
    <p:sldId id="28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63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800" dirty="0"/>
              <a:t>76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940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246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8487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711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94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465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8591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645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518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3734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806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39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bin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in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bin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F93D3A-0522-1369-43D3-1AC543CD8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F3CDE4-5565-4598-9AB2-65FF5A3285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EAA9D95-4718-A7BE-B608-ADD2B20F155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269098-8911-A658-DF8A-9A9249B0554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086DF34B-D19C-4FEF-E032-22FE440CD6FE}"/>
                </a:ext>
              </a:extLst>
            </p:cNvPr>
            <p:cNvSpPr txBox="1"/>
            <p:nvPr/>
          </p:nvSpPr>
          <p:spPr>
            <a:xfrm>
              <a:off x="346104" y="2132161"/>
              <a:ext cx="8451791" cy="2923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Partie 1 CE1 : J’utilise le compas comme instrument de tracé.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Partie 2 CE2 : Je comprends la symétrie. 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3BE6CBD-DADB-CA2E-F97A-46B22A0CFC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6847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C54BAD1-5C92-6F1C-FF90-39B82C64C9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260" y="1208184"/>
            <a:ext cx="3211901" cy="4573119"/>
          </a:xfrm>
          <a:prstGeom prst="rect">
            <a:avLst/>
          </a:prstGeom>
        </p:spPr>
      </p:pic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65804327-6725-2CB8-4A89-23AE5C146762}"/>
              </a:ext>
            </a:extLst>
          </p:cNvPr>
          <p:cNvCxnSpPr/>
          <p:nvPr/>
        </p:nvCxnSpPr>
        <p:spPr>
          <a:xfrm>
            <a:off x="4532086" y="874977"/>
            <a:ext cx="0" cy="64800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3301F30C-CB93-03A9-A87E-8CEBCFA796E9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35672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3/5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301F30C-CB93-03A9-A87E-8CEBCFA796E9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3BCF583-5F85-B17C-93BE-A51FD2A17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97" y="1619003"/>
            <a:ext cx="7233153" cy="39782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3BC6A8-FBA6-5582-251E-771CBCCB486B}"/>
              </a:ext>
            </a:extLst>
          </p:cNvPr>
          <p:cNvSpPr/>
          <p:nvPr/>
        </p:nvSpPr>
        <p:spPr>
          <a:xfrm>
            <a:off x="4491586" y="1306286"/>
            <a:ext cx="4290217" cy="44354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48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3/5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301F30C-CB93-03A9-A87E-8CEBCFA796E9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3BCF583-5F85-B17C-93BE-A51FD2A17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41"/>
          <a:stretch/>
        </p:blipFill>
        <p:spPr>
          <a:xfrm>
            <a:off x="812297" y="1619003"/>
            <a:ext cx="3555761" cy="397823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BC87BED-7E4D-0182-12FA-5E0D245366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33"/>
          <a:stretch/>
        </p:blipFill>
        <p:spPr>
          <a:xfrm flipH="1">
            <a:off x="4368058" y="1619003"/>
            <a:ext cx="4095500" cy="397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67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137241D-F8F5-BC10-FC42-8008AC1AB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886" y="1317172"/>
            <a:ext cx="3524992" cy="5287488"/>
          </a:xfrm>
          <a:prstGeom prst="rect">
            <a:avLst/>
          </a:prstGeom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9B00FE10-E2D8-83A8-56D0-55E20528D881}"/>
              </a:ext>
            </a:extLst>
          </p:cNvPr>
          <p:cNvCxnSpPr/>
          <p:nvPr/>
        </p:nvCxnSpPr>
        <p:spPr>
          <a:xfrm>
            <a:off x="4572000" y="874977"/>
            <a:ext cx="0" cy="648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71810D73-B9D4-1114-DE2C-FF97B1B927E5}"/>
              </a:ext>
            </a:extLst>
          </p:cNvPr>
          <p:cNvSpPr txBox="1"/>
          <p:nvPr/>
        </p:nvSpPr>
        <p:spPr>
          <a:xfrm>
            <a:off x="960913" y="961901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286284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5/5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C8EFB04A-0047-4079-03CF-3F20CEA91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585" y="1775562"/>
            <a:ext cx="5945579" cy="3962171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C8079633-2730-CE68-1D8F-E41529A33D67}"/>
              </a:ext>
            </a:extLst>
          </p:cNvPr>
          <p:cNvSpPr/>
          <p:nvPr/>
        </p:nvSpPr>
        <p:spPr>
          <a:xfrm>
            <a:off x="1634836" y="2929534"/>
            <a:ext cx="1235034" cy="127065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B1093E-2379-1043-1EB5-5422054A987A}"/>
              </a:ext>
            </a:extLst>
          </p:cNvPr>
          <p:cNvCxnSpPr/>
          <p:nvPr/>
        </p:nvCxnSpPr>
        <p:spPr>
          <a:xfrm>
            <a:off x="4572000" y="874977"/>
            <a:ext cx="0" cy="648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43FC0FF5-49EE-6740-949A-8D5345B28E8A}"/>
              </a:ext>
            </a:extLst>
          </p:cNvPr>
          <p:cNvSpPr/>
          <p:nvPr/>
        </p:nvSpPr>
        <p:spPr>
          <a:xfrm>
            <a:off x="4643251" y="2990890"/>
            <a:ext cx="1235034" cy="127065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92B5459-DEAF-63FA-B8E7-77DBDCB02EC7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408603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26AD3-6664-D5E2-C2BA-1922CFA69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6175C4-69F2-76C8-662B-8A0BAE718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362990-BD91-BD3B-B110-3235C71A21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B71E4BA-95E7-FD17-5BF6-640EBBCB560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F7538F3-97CB-631B-B00A-4C90A9D6DE99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F97CC256-E647-2967-4A74-E0E67EC5C835}"/>
                </a:ext>
              </a:extLst>
            </p:cNvPr>
            <p:cNvSpPr txBox="1"/>
            <p:nvPr/>
          </p:nvSpPr>
          <p:spPr>
            <a:xfrm>
              <a:off x="346104" y="2132161"/>
              <a:ext cx="8451791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Partie 1 CE1 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J’utilise le compas comme instrument de tracé.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E057F93-CD87-35AB-9225-749F3BE6C0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1053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modèle.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08372B01-7CC9-C945-3208-9D93A132E670}"/>
              </a:ext>
            </a:extLst>
          </p:cNvPr>
          <p:cNvSpPr/>
          <p:nvPr/>
        </p:nvSpPr>
        <p:spPr>
          <a:xfrm>
            <a:off x="2674147" y="1904670"/>
            <a:ext cx="3709060" cy="370906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F1202F7-3259-2DE4-FD33-A0BD32A7B4BA}"/>
              </a:ext>
            </a:extLst>
          </p:cNvPr>
          <p:cNvSpPr/>
          <p:nvPr/>
        </p:nvSpPr>
        <p:spPr>
          <a:xfrm>
            <a:off x="4486804" y="3718719"/>
            <a:ext cx="80962" cy="809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4440EAF-3F01-C4A5-E255-CC4C3AD71B4E}"/>
              </a:ext>
            </a:extLst>
          </p:cNvPr>
          <p:cNvSpPr/>
          <p:nvPr/>
        </p:nvSpPr>
        <p:spPr>
          <a:xfrm>
            <a:off x="1821525" y="1053440"/>
            <a:ext cx="5411519" cy="541151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24DBCB3-136E-C413-0A98-183A0979D303}"/>
              </a:ext>
            </a:extLst>
          </p:cNvPr>
          <p:cNvSpPr txBox="1"/>
          <p:nvPr/>
        </p:nvSpPr>
        <p:spPr>
          <a:xfrm>
            <a:off x="8331200" y="6488668"/>
            <a:ext cx="783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modèle.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08372B01-7CC9-C945-3208-9D93A132E670}"/>
              </a:ext>
            </a:extLst>
          </p:cNvPr>
          <p:cNvSpPr/>
          <p:nvPr/>
        </p:nvSpPr>
        <p:spPr>
          <a:xfrm>
            <a:off x="2661448" y="2137503"/>
            <a:ext cx="3709060" cy="370906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F1202F7-3259-2DE4-FD33-A0BD32A7B4BA}"/>
              </a:ext>
            </a:extLst>
          </p:cNvPr>
          <p:cNvSpPr/>
          <p:nvPr/>
        </p:nvSpPr>
        <p:spPr>
          <a:xfrm>
            <a:off x="4474105" y="3951552"/>
            <a:ext cx="80962" cy="809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928C9E88-BBCF-6099-572B-C4DE2D30B00C}"/>
              </a:ext>
            </a:extLst>
          </p:cNvPr>
          <p:cNvSpPr/>
          <p:nvPr/>
        </p:nvSpPr>
        <p:spPr>
          <a:xfrm>
            <a:off x="5600172" y="2486818"/>
            <a:ext cx="80962" cy="809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02810587-7BD2-A5B5-F366-2FB8CBB7C76F}"/>
              </a:ext>
            </a:extLst>
          </p:cNvPr>
          <p:cNvSpPr/>
          <p:nvPr/>
        </p:nvSpPr>
        <p:spPr>
          <a:xfrm>
            <a:off x="4419121" y="1305767"/>
            <a:ext cx="2443063" cy="244306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91FAEC1-E415-780A-9787-A5DAB8763AAC}"/>
              </a:ext>
            </a:extLst>
          </p:cNvPr>
          <p:cNvSpPr txBox="1"/>
          <p:nvPr/>
        </p:nvSpPr>
        <p:spPr>
          <a:xfrm>
            <a:off x="8331200" y="6488668"/>
            <a:ext cx="783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/>
              <a:t>2/2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803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DFA11A-1D8B-89F8-270F-899F48FBB0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4C2E4-CCC0-D7D7-DD58-D51FEA865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11AB675-0171-358A-9DAB-B38113974A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83886AE-E028-D974-3CAE-108BCF171C5D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80F4131-19BE-60BD-1D50-BBBA1D3E7BA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0528DE3D-8D55-40CF-E050-EA571179AB2E}"/>
                </a:ext>
              </a:extLst>
            </p:cNvPr>
            <p:cNvSpPr txBox="1"/>
            <p:nvPr/>
          </p:nvSpPr>
          <p:spPr>
            <a:xfrm>
              <a:off x="346104" y="2132161"/>
              <a:ext cx="8451791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Partie 2 CE2 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 Je comprends la symétrie. 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AB3EB67-EFBC-00E7-8C72-11E0D1FDA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009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1/6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DB981EA-B5E3-CE92-F06A-EF0AF4AC10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38" y="1556116"/>
            <a:ext cx="6574350" cy="4324690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4CB567A-8E72-D44C-8B34-8D6AB1E223A7}"/>
              </a:ext>
            </a:extLst>
          </p:cNvPr>
          <p:cNvCxnSpPr>
            <a:cxnSpLocks/>
          </p:cNvCxnSpPr>
          <p:nvPr/>
        </p:nvCxnSpPr>
        <p:spPr>
          <a:xfrm flipH="1">
            <a:off x="350240" y="3765962"/>
            <a:ext cx="857002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8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6E5041C-1AE0-E10C-385C-437641F554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65" y="1163782"/>
            <a:ext cx="5384470" cy="5384470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4CB567A-8E72-D44C-8B34-8D6AB1E223A7}"/>
              </a:ext>
            </a:extLst>
          </p:cNvPr>
          <p:cNvCxnSpPr/>
          <p:nvPr/>
        </p:nvCxnSpPr>
        <p:spPr>
          <a:xfrm>
            <a:off x="4520211" y="874977"/>
            <a:ext cx="0" cy="648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750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1E6F051-7B59-F313-D441-D163D03A7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44" y="1212273"/>
            <a:ext cx="6149934" cy="409995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3/6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6F059E6-F501-8ADA-E226-C3DAAF57BB4A}"/>
              </a:ext>
            </a:extLst>
          </p:cNvPr>
          <p:cNvCxnSpPr/>
          <p:nvPr/>
        </p:nvCxnSpPr>
        <p:spPr>
          <a:xfrm>
            <a:off x="4520211" y="874977"/>
            <a:ext cx="0" cy="50864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6008099-2C89-19EE-6206-E857EDABD2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34" y="1394361"/>
            <a:ext cx="7611753" cy="4567052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0ECCD36-32FC-EFEC-1AD3-3EB9D16E71B4}"/>
              </a:ext>
            </a:extLst>
          </p:cNvPr>
          <p:cNvCxnSpPr>
            <a:stCxn id="2" idx="2"/>
            <a:endCxn id="4" idx="2"/>
          </p:cNvCxnSpPr>
          <p:nvPr/>
        </p:nvCxnSpPr>
        <p:spPr>
          <a:xfrm>
            <a:off x="4520211" y="874977"/>
            <a:ext cx="0" cy="50864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12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938</TotalTime>
  <Words>164</Words>
  <Application>Microsoft Office PowerPoint</Application>
  <PresentationFormat>Affichage à l'écran (4:3)</PresentationFormat>
  <Paragraphs>40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Webdings</vt:lpstr>
      <vt:lpstr>Thème Office</vt:lpstr>
      <vt:lpstr>1_Thème Office</vt:lpstr>
      <vt:lpstr>Présentation PowerPoint</vt:lpstr>
      <vt:lpstr>Présentation PowerPoint</vt:lpstr>
      <vt:lpstr>Observe le modèle.</vt:lpstr>
      <vt:lpstr>Observe le modèle.</vt:lpstr>
      <vt:lpstr>Présentation PowerPoint</vt:lpstr>
      <vt:lpstr>Observe. </vt:lpstr>
      <vt:lpstr>Observe. </vt:lpstr>
      <vt:lpstr>Observe. </vt:lpstr>
      <vt:lpstr>Je vois une symétrie. Vrai (V) ou Faux (F) ? </vt:lpstr>
      <vt:lpstr>Je vois une symétrie. Vrai (V) ou Faux (F) ? </vt:lpstr>
      <vt:lpstr>Je vois une symétrie. Vrai (V) ou Faux (F) ? </vt:lpstr>
      <vt:lpstr>Je vois une symétrie. Vrai (V) ou Faux (F) ? </vt:lpstr>
      <vt:lpstr>Je vois une symétrie. Vrai (V) ou Faux (F) ? </vt:lpstr>
      <vt:lpstr>Je vois une symétrie. Vrai (V) ou Faux (F)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39</cp:revision>
  <dcterms:created xsi:type="dcterms:W3CDTF">2023-02-07T14:55:57Z</dcterms:created>
  <dcterms:modified xsi:type="dcterms:W3CDTF">2026-02-01T10:51:59Z</dcterms:modified>
</cp:coreProperties>
</file>